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A40B9D-BE5F-44D9-A1CD-8F276C4302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5F7D00-D326-4A96-8DD5-06FFAB6D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i="1" dirty="0" err="1" smtClean="0">
                <a:latin typeface="Aharoni" pitchFamily="2" charset="-79"/>
                <a:cs typeface="Aharoni" pitchFamily="2" charset="-79"/>
              </a:rPr>
              <a:t>Perisian</a:t>
            </a:r>
            <a:r>
              <a:rPr lang="en-US" sz="4800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i="1" dirty="0" err="1" smtClean="0">
                <a:latin typeface="Aharoni" pitchFamily="2" charset="-79"/>
                <a:cs typeface="Aharoni" pitchFamily="2" charset="-79"/>
              </a:rPr>
              <a:t>Sumber</a:t>
            </a:r>
            <a:r>
              <a:rPr lang="en-US" sz="4800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i="1" dirty="0" err="1" smtClean="0">
                <a:latin typeface="Aharoni" pitchFamily="2" charset="-79"/>
                <a:cs typeface="Aharoni" pitchFamily="2" charset="-79"/>
              </a:rPr>
              <a:t>terbuka</a:t>
            </a:r>
            <a:endParaRPr lang="en-US" sz="4800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MUHAMMAD BUKHARY BIN MOHD ZULKEPLY (A157966)</a:t>
            </a:r>
          </a:p>
          <a:p>
            <a:pPr algn="ctr"/>
            <a:r>
              <a:rPr lang="en-US" sz="3600" dirty="0" smtClean="0"/>
              <a:t>AZREE FEEKREE BIN ZAMZURI (</a:t>
            </a:r>
            <a:r>
              <a:rPr lang="en-US" sz="3600" smtClean="0"/>
              <a:t>A158067)</a:t>
            </a:r>
          </a:p>
          <a:p>
            <a:pPr algn="ctr">
              <a:buNone/>
            </a:pPr>
            <a:endParaRPr lang="en-US" sz="3600" dirty="0" smtClean="0"/>
          </a:p>
          <a:p>
            <a:pPr algn="ctr"/>
            <a:r>
              <a:rPr lang="en-US" sz="3600" dirty="0" smtClean="0"/>
              <a:t>PENSYARAH: DR FARIZA KHALID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PENGENALAN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atin typeface="Cooper Black" pitchFamily="18" charset="0"/>
              </a:rPr>
              <a:t>Adakah</a:t>
            </a:r>
            <a:r>
              <a:rPr lang="en-US" b="1" dirty="0" smtClean="0">
                <a:latin typeface="Cooper Black" pitchFamily="18" charset="0"/>
              </a:rPr>
              <a:t> </a:t>
            </a:r>
            <a:r>
              <a:rPr lang="en-US" b="1" dirty="0" err="1" smtClean="0">
                <a:latin typeface="Cooper Black" pitchFamily="18" charset="0"/>
              </a:rPr>
              <a:t>anda</a:t>
            </a:r>
            <a:r>
              <a:rPr lang="en-US" b="1" dirty="0" smtClean="0">
                <a:latin typeface="Cooper Black" pitchFamily="18" charset="0"/>
              </a:rPr>
              <a:t> </a:t>
            </a:r>
            <a:r>
              <a:rPr lang="en-US" b="1" dirty="0" err="1" smtClean="0">
                <a:latin typeface="Cooper Black" pitchFamily="18" charset="0"/>
              </a:rPr>
              <a:t>menggunakan</a:t>
            </a:r>
            <a:r>
              <a:rPr lang="en-US" b="1" dirty="0" smtClean="0">
                <a:latin typeface="Cooper Black" pitchFamily="18" charset="0"/>
              </a:rPr>
              <a:t> </a:t>
            </a:r>
            <a:r>
              <a:rPr lang="en-US" b="1" dirty="0" err="1" smtClean="0">
                <a:latin typeface="Cooper Black" pitchFamily="18" charset="0"/>
              </a:rPr>
              <a:t>aplikasi-aplikasi</a:t>
            </a:r>
            <a:r>
              <a:rPr lang="en-US" b="1" dirty="0" smtClean="0">
                <a:latin typeface="Cooper Black" pitchFamily="18" charset="0"/>
              </a:rPr>
              <a:t> </a:t>
            </a:r>
            <a:r>
              <a:rPr lang="en-US" b="1" dirty="0" err="1" smtClean="0">
                <a:latin typeface="Cooper Black" pitchFamily="18" charset="0"/>
              </a:rPr>
              <a:t>ini</a:t>
            </a:r>
            <a:r>
              <a:rPr lang="en-US" b="1" dirty="0" smtClean="0">
                <a:latin typeface="Cooper Black" pitchFamily="18" charset="0"/>
              </a:rPr>
              <a:t>?</a:t>
            </a:r>
            <a:endParaRPr lang="en-US" b="1" dirty="0">
              <a:latin typeface="Cooper Black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>
              <a:buNone/>
            </a:pPr>
            <a:r>
              <a:rPr lang="en-US" b="1" i="1" dirty="0" err="1" smtClean="0"/>
              <a:t>Aplikasi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ini</a:t>
            </a:r>
            <a:r>
              <a:rPr lang="en-US" b="1" i="1" dirty="0" smtClean="0"/>
              <a:t> </a:t>
            </a:r>
            <a:r>
              <a:rPr lang="en-US" b="1" i="1" dirty="0" err="1" smtClean="0"/>
              <a:t>adalah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berasaskan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Perisian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Sumber</a:t>
            </a:r>
            <a:r>
              <a:rPr lang="en-US" b="1" i="1" dirty="0" smtClean="0"/>
              <a:t> Terbuka</a:t>
            </a:r>
            <a:endParaRPr lang="en-US" b="1" i="1" dirty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2743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1713" y="1752600"/>
            <a:ext cx="3062287" cy="136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2989879" cy="123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2819400"/>
            <a:ext cx="3186113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91000"/>
            <a:ext cx="274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4343400"/>
            <a:ext cx="3505200" cy="121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24600" y="419100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Terbuka?</a:t>
            </a:r>
            <a:br>
              <a:rPr lang="en-US" dirty="0" smtClean="0"/>
            </a:br>
            <a:r>
              <a:rPr lang="en-US" sz="2400" dirty="0" err="1" smtClean="0"/>
              <a:t>Penerangan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analogi</a:t>
            </a:r>
            <a:r>
              <a:rPr lang="en-US" sz="2400" dirty="0" smtClean="0"/>
              <a:t> </a:t>
            </a:r>
            <a:r>
              <a:rPr lang="en-US" sz="2400" dirty="0" err="1" smtClean="0"/>
              <a:t>kek</a:t>
            </a:r>
            <a:endParaRPr lang="en-US" dirty="0"/>
          </a:p>
        </p:txBody>
      </p:sp>
      <p:pic>
        <p:nvPicPr>
          <p:cNvPr id="6" name="Content Placeholder 5" descr="recipe-image-legacy-id--364184_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2471915" cy="1828800"/>
          </a:xfrm>
        </p:spPr>
      </p:pic>
      <p:pic>
        <p:nvPicPr>
          <p:cNvPr id="7" name="Content Placeholder 5" descr="recipe-image-legacy-id--364184_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114800"/>
            <a:ext cx="2286000" cy="1691254"/>
          </a:xfrm>
          <a:prstGeom prst="rect">
            <a:avLst/>
          </a:prstGeom>
        </p:spPr>
      </p:pic>
      <p:sp>
        <p:nvSpPr>
          <p:cNvPr id="8" name="Cross 7"/>
          <p:cNvSpPr/>
          <p:nvPr/>
        </p:nvSpPr>
        <p:spPr>
          <a:xfrm>
            <a:off x="2971800" y="1676400"/>
            <a:ext cx="1524000" cy="1143000"/>
          </a:xfrm>
          <a:prstGeom prst="pl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4419600" y="1600200"/>
            <a:ext cx="1752600" cy="18288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RESIPI</a:t>
            </a:r>
          </a:p>
          <a:p>
            <a:pPr algn="ctr"/>
            <a:r>
              <a:rPr lang="en-US" dirty="0" smtClean="0"/>
              <a:t>(KOD SUMBER)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3048000"/>
            <a:ext cx="1828800" cy="22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KEK (PERISIAN)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5791200"/>
            <a:ext cx="1752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KEK </a:t>
            </a:r>
            <a:r>
              <a:rPr lang="en-US" dirty="0" err="1" smtClean="0"/>
              <a:t>sahaja</a:t>
            </a:r>
            <a:r>
              <a:rPr lang="en-US" dirty="0" smtClean="0"/>
              <a:t>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resipi</a:t>
            </a:r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6324600" y="1447800"/>
            <a:ext cx="2667000" cy="22098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Resipi</a:t>
            </a:r>
            <a:r>
              <a:rPr lang="en-US" dirty="0" smtClean="0"/>
              <a:t> </a:t>
            </a:r>
            <a:r>
              <a:rPr lang="en-US" dirty="0" err="1" smtClean="0"/>
              <a:t>membolehkan</a:t>
            </a:r>
            <a:r>
              <a:rPr lang="en-US" dirty="0" smtClean="0"/>
              <a:t> </a:t>
            </a:r>
            <a:r>
              <a:rPr lang="en-US" dirty="0" err="1" smtClean="0"/>
              <a:t>pembelajaran,customisation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transparensi</a:t>
            </a:r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4267200" y="4114800"/>
            <a:ext cx="4724400" cy="2286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resipi,ianya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“black box”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terkurung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/>
              <a:t>Pengertian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Perisian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Sumber</a:t>
            </a:r>
            <a:r>
              <a:rPr lang="en-US" b="1" i="1" dirty="0" smtClean="0"/>
              <a:t> Terbuka</a:t>
            </a:r>
            <a:endParaRPr lang="en-US" b="1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err="1" smtClean="0">
                <a:latin typeface="Arial Rounded MT Bold" pitchFamily="34" charset="0"/>
              </a:rPr>
              <a:t>Perisian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Sumber</a:t>
            </a:r>
            <a:r>
              <a:rPr lang="en-US" sz="4000" dirty="0" smtClean="0">
                <a:latin typeface="Arial Rounded MT Bold" pitchFamily="34" charset="0"/>
              </a:rPr>
              <a:t> Terbuka </a:t>
            </a:r>
            <a:r>
              <a:rPr lang="en-US" sz="4000" dirty="0" err="1" smtClean="0">
                <a:latin typeface="Arial Rounded MT Bold" pitchFamily="34" charset="0"/>
              </a:rPr>
              <a:t>atau</a:t>
            </a:r>
            <a:r>
              <a:rPr lang="en-US" sz="4000" dirty="0" smtClean="0">
                <a:latin typeface="Arial Rounded MT Bold" pitchFamily="34" charset="0"/>
              </a:rPr>
              <a:t> OSS </a:t>
            </a:r>
            <a:r>
              <a:rPr lang="en-US" sz="4000" dirty="0" err="1" smtClean="0">
                <a:latin typeface="Arial Rounded MT Bold" pitchFamily="34" charset="0"/>
              </a:rPr>
              <a:t>merupakan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sebuah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perisian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bebas</a:t>
            </a:r>
            <a:r>
              <a:rPr lang="en-US" sz="4000" dirty="0" smtClean="0">
                <a:latin typeface="Arial Rounded MT Bold" pitchFamily="34" charset="0"/>
              </a:rPr>
              <a:t> yang </a:t>
            </a:r>
            <a:r>
              <a:rPr lang="en-US" sz="4000" dirty="0" err="1" smtClean="0">
                <a:latin typeface="Arial Rounded MT Bold" pitchFamily="34" charset="0"/>
              </a:rPr>
              <a:t>memberikan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kemudahan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penyalinan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dan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penyebaran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kerana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persamaan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kod-kod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sumbernya</a:t>
            </a:r>
            <a:r>
              <a:rPr lang="en-US" sz="4000" dirty="0" smtClean="0">
                <a:latin typeface="Arial Rounded MT Bold" pitchFamily="34" charset="0"/>
              </a:rPr>
              <a:t> yang </a:t>
            </a:r>
            <a:r>
              <a:rPr lang="en-US" sz="4000" dirty="0" err="1" smtClean="0">
                <a:latin typeface="Arial Rounded MT Bold" pitchFamily="34" charset="0"/>
              </a:rPr>
              <a:t>boleh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dikongsi</a:t>
            </a:r>
            <a:r>
              <a:rPr lang="en-US" sz="4000" dirty="0" smtClean="0">
                <a:latin typeface="Arial Rounded MT Bold" pitchFamily="34" charset="0"/>
              </a:rPr>
              <a:t>.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DALAM PERISIAN SUMBER TERBUKA,SUMBER KODNYA BOLEH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DILIHAT</a:t>
            </a:r>
          </a:p>
          <a:p>
            <a:r>
              <a:rPr lang="en-US" dirty="0" smtClean="0"/>
              <a:t>DIUBAH</a:t>
            </a:r>
          </a:p>
          <a:p>
            <a:r>
              <a:rPr lang="en-US" dirty="0" smtClean="0"/>
              <a:t>DIMILIKI DISEBARKAN SEMULA KEPADA UMUM (ASALKAN IA MEMENUHI HAK CIPTA ASAL)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PERANAN OSS DALAM PENDIDIKAN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MEMUDAHKAN PENCARIAN MAKLUMAT BAGI PARA PELAJAR</a:t>
            </a:r>
          </a:p>
          <a:p>
            <a:r>
              <a:rPr lang="en-US" dirty="0" smtClean="0"/>
              <a:t>MENGGALAKKAN PELAJAR UNTUK LEBIH INOVATIF</a:t>
            </a:r>
          </a:p>
          <a:p>
            <a:r>
              <a:rPr lang="en-US" dirty="0" smtClean="0"/>
              <a:t>MEMUDAHKAN PROSES PENGAJARAN DAN PEMBELAJARAN (P&amp;P)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KELEBIHAN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MENCEGAH PENGULANGAN PENCIPTAAN </a:t>
            </a:r>
          </a:p>
          <a:p>
            <a:r>
              <a:rPr lang="en-US" dirty="0" smtClean="0"/>
              <a:t>KOS YANG EFEKTIF (PERCUMA)</a:t>
            </a:r>
          </a:p>
          <a:p>
            <a:r>
              <a:rPr lang="en-US" dirty="0" smtClean="0"/>
              <a:t>PENGUBAHSUAIAN</a:t>
            </a:r>
          </a:p>
          <a:p>
            <a:r>
              <a:rPr lang="en-US" dirty="0" smtClean="0"/>
              <a:t>MEMPUNYAI SUMBER RUJUKAN YANG BANYAK</a:t>
            </a:r>
          </a:p>
          <a:p>
            <a:r>
              <a:rPr lang="en-US" dirty="0" smtClean="0"/>
              <a:t>TIADA PAKSAAN MENAIKTARAF PERISIAN</a:t>
            </a:r>
          </a:p>
          <a:p>
            <a:r>
              <a:rPr lang="en-US" dirty="0" smtClean="0"/>
              <a:t>TIADA BATASAN BILANGAN PENGGUNA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" y="0"/>
            <a:ext cx="37338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KELEBIHAN</a:t>
            </a:r>
          </a:p>
          <a:p>
            <a:pPr algn="ctr"/>
            <a:endParaRPr lang="en-US" sz="2400" b="1" u="sng" dirty="0" smtClean="0"/>
          </a:p>
          <a:p>
            <a:pPr algn="ctr"/>
            <a:r>
              <a:rPr lang="en-US" sz="2400" dirty="0" smtClean="0"/>
              <a:t>BANTUAN PENUH DRPD PENGEDAR JIKA TERDAPAT MASALAH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TERJAMIN DRPD ANCAMAN VIRUS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MUDAH DIINSTALL DAN DIGUNA DAN KAJIAN BERTERUSAN DIJALANKAN BAGI MEMUDAHKAN PENGGUNA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0"/>
            <a:ext cx="3657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/>
              <a:t>KEKURANGAN </a:t>
            </a:r>
          </a:p>
          <a:p>
            <a:pPr algn="ctr"/>
            <a:endParaRPr lang="en-US" sz="2000" b="1" u="sng" dirty="0" smtClean="0"/>
          </a:p>
          <a:p>
            <a:pPr algn="ctr"/>
            <a:r>
              <a:rPr lang="en-US" sz="2000" dirty="0" smtClean="0"/>
              <a:t>TIADA SIAPA AKAN BERTANGGUNGJAWAB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TIDAK TERJAMIN DRPD ANCAMAN ANTI VIRUS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TIADA KAJIAN BERTERUSAN BAGI MEMASTIKAN IA MUDAH DIGUNAKAN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MASIH DALAM PROSES PENGEMBANGAN PEMBAHARUAN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APLIKASI PERISIAN SUMBER TERBUKA MAMPU MENYEDIAKAN KEMUDAHAN DAN KEBEBASAN DALAM MEMPEROLEH MAKLUMAT SERTA MENGUBAHSUAI APLIKASI TERSEBUT KEPADA MANUSIA</a:t>
            </a:r>
          </a:p>
          <a:p>
            <a:r>
              <a:rPr lang="en-US" dirty="0" smtClean="0"/>
              <a:t>PERISIAN SUMBER TERBUKA ADALAH APLIKASI YANG BERMANFAAT SEKIRANYA DIGUNAKAN DENGAN CARA YANG BETUL DAN MENGIKUT PROTOKOL.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628</TotalTime>
  <Words>242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Perisian Sumber terbuka</vt:lpstr>
      <vt:lpstr>PENGENALAN Adakah anda menggunakan aplikasi-aplikasi ini?</vt:lpstr>
      <vt:lpstr>Apa Itu Sumber Terbuka? Penerangan dengan menggunakan analogi kek</vt:lpstr>
      <vt:lpstr>Pengertian Perisian Sumber Terbuka</vt:lpstr>
      <vt:lpstr>Slide 5</vt:lpstr>
      <vt:lpstr>PERANAN OSS DALAM PENDIDIKAN </vt:lpstr>
      <vt:lpstr>KELEBIHAN </vt:lpstr>
      <vt:lpstr>Slide 8</vt:lpstr>
      <vt:lpstr>KESIMPULAN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Adakah anda menggunakan aplikasi-aplikasi ini?</dc:title>
  <dc:creator>Bukhari</dc:creator>
  <cp:lastModifiedBy>Bukhari</cp:lastModifiedBy>
  <cp:revision>68</cp:revision>
  <dcterms:created xsi:type="dcterms:W3CDTF">2016-10-12T10:24:36Z</dcterms:created>
  <dcterms:modified xsi:type="dcterms:W3CDTF">2016-12-10T16:06:49Z</dcterms:modified>
</cp:coreProperties>
</file>